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088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79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54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26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5237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1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1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2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93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5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58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1500" b="1" dirty="0" smtClean="0"/>
              <a:t>Brazil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10819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23" y="164582"/>
            <a:ext cx="9709700" cy="647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8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80554"/>
            <a:ext cx="9692640" cy="797704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Culture of Brazil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184564"/>
            <a:ext cx="8595360" cy="54136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900" b="1" dirty="0" smtClean="0"/>
              <a:t>-</a:t>
            </a:r>
            <a:r>
              <a:rPr lang="en-US" sz="3900" b="1" u="sng" dirty="0" smtClean="0">
                <a:solidFill>
                  <a:srgbClr val="FF0000"/>
                </a:solidFill>
              </a:rPr>
              <a:t>capoeira</a:t>
            </a:r>
            <a:r>
              <a:rPr lang="en-US" sz="3900" b="1" dirty="0" smtClean="0">
                <a:solidFill>
                  <a:srgbClr val="FF0000"/>
                </a:solidFill>
              </a:rPr>
              <a:t>: a mix of martial arts and dance</a:t>
            </a:r>
          </a:p>
          <a:p>
            <a:pPr marL="0" indent="0">
              <a:buNone/>
            </a:pPr>
            <a:r>
              <a:rPr lang="en-US" sz="3900" b="1" dirty="0">
                <a:solidFill>
                  <a:srgbClr val="FF0000"/>
                </a:solidFill>
              </a:rPr>
              <a:t>	</a:t>
            </a:r>
            <a:r>
              <a:rPr lang="en-US" sz="3900" b="1" dirty="0" smtClean="0">
                <a:solidFill>
                  <a:srgbClr val="FF0000"/>
                </a:solidFill>
              </a:rPr>
              <a:t>-Slaves from Angola brought 	this dance with them from 	Western Africa</a:t>
            </a:r>
          </a:p>
          <a:p>
            <a:pPr marL="0" indent="0">
              <a:buNone/>
            </a:pPr>
            <a:r>
              <a:rPr lang="en-US" sz="3900" b="1" dirty="0" smtClean="0">
                <a:solidFill>
                  <a:srgbClr val="FF0000"/>
                </a:solidFill>
              </a:rPr>
              <a:t>-</a:t>
            </a:r>
            <a:r>
              <a:rPr lang="en-US" sz="3900" b="1" u="sng" dirty="0" smtClean="0">
                <a:solidFill>
                  <a:srgbClr val="FF0000"/>
                </a:solidFill>
              </a:rPr>
              <a:t>favelas</a:t>
            </a:r>
            <a:r>
              <a:rPr lang="en-US" sz="3900" b="1" dirty="0" smtClean="0">
                <a:solidFill>
                  <a:srgbClr val="FF0000"/>
                </a:solidFill>
              </a:rPr>
              <a:t>: slums that feature small houses/apartments, poor sanitation</a:t>
            </a:r>
          </a:p>
          <a:p>
            <a:pPr marL="0" indent="0">
              <a:buNone/>
            </a:pPr>
            <a:r>
              <a:rPr lang="en-US" sz="3900" b="1" dirty="0">
                <a:solidFill>
                  <a:srgbClr val="FF0000"/>
                </a:solidFill>
              </a:rPr>
              <a:t>	</a:t>
            </a:r>
            <a:r>
              <a:rPr lang="en-US" sz="3900" b="1" dirty="0" smtClean="0">
                <a:solidFill>
                  <a:srgbClr val="FF0000"/>
                </a:solidFill>
              </a:rPr>
              <a:t>-Over 600 favelas in Rio de 	Janeiro alone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979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305" y="179553"/>
            <a:ext cx="7768504" cy="649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8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59" y="210960"/>
            <a:ext cx="8604075" cy="64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2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5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9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9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5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7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5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6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124691"/>
            <a:ext cx="9692640" cy="1169698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History of Brazil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558635"/>
            <a:ext cx="8595360" cy="51331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 smtClean="0"/>
              <a:t>-</a:t>
            </a:r>
            <a:r>
              <a:rPr lang="en-US" sz="5400" b="1" u="sng" dirty="0" smtClean="0">
                <a:solidFill>
                  <a:srgbClr val="FF0000"/>
                </a:solidFill>
              </a:rPr>
              <a:t>Treaty of </a:t>
            </a:r>
            <a:r>
              <a:rPr lang="en-US" sz="5400" b="1" u="sng" dirty="0" err="1" smtClean="0">
                <a:solidFill>
                  <a:srgbClr val="FF0000"/>
                </a:solidFill>
              </a:rPr>
              <a:t>Tordesillas</a:t>
            </a:r>
            <a:r>
              <a:rPr lang="en-US" sz="5400" b="1" dirty="0" smtClean="0">
                <a:solidFill>
                  <a:srgbClr val="FF0000"/>
                </a:solidFill>
              </a:rPr>
              <a:t>: a treaty between Spain and Portugal in 1494 that gave Portugal control over what is present-day Brazil</a:t>
            </a:r>
          </a:p>
        </p:txBody>
      </p:sp>
    </p:spTree>
    <p:extLst>
      <p:ext uri="{BB962C8B-B14F-4D97-AF65-F5344CB8AC3E}">
        <p14:creationId xmlns:p14="http://schemas.microsoft.com/office/powerpoint/2010/main" val="20703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4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3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7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6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5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3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6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7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1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1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0"/>
            <a:ext cx="9692640" cy="1159307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History of Brazil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257301"/>
            <a:ext cx="8595360" cy="51538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/>
              <a:t>-</a:t>
            </a:r>
            <a:r>
              <a:rPr lang="en-US" sz="3600" b="1" dirty="0" smtClean="0">
                <a:solidFill>
                  <a:srgbClr val="FF0000"/>
                </a:solidFill>
              </a:rPr>
              <a:t>Main source of income for colonists: sugar plantations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-As native tribes were conquered, colonists enslaved them to work in the sugar plantations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	</a:t>
            </a:r>
            <a:r>
              <a:rPr lang="en-US" sz="3600" b="1" dirty="0" smtClean="0">
                <a:solidFill>
                  <a:srgbClr val="FF0000"/>
                </a:solidFill>
              </a:rPr>
              <a:t>-When native slaves died from 	diseases brought by colonists, 	African slaves were brought to 	Brazil to replace them</a:t>
            </a:r>
          </a:p>
        </p:txBody>
      </p:sp>
    </p:spTree>
    <p:extLst>
      <p:ext uri="{BB962C8B-B14F-4D97-AF65-F5344CB8AC3E}">
        <p14:creationId xmlns:p14="http://schemas.microsoft.com/office/powerpoint/2010/main" val="296584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0"/>
            <a:ext cx="9692640" cy="1140604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History of Brazil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433946"/>
            <a:ext cx="8595360" cy="48629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-Brazilians today: a mix of European, Native, and African ancestry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-Brazil was a Portuguese colony from 1500-1822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	-Independence was granted 	in 1822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112" y="130232"/>
            <a:ext cx="9692640" cy="1130213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Economy of Brazil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1" y="1496291"/>
            <a:ext cx="8692619" cy="48525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 smtClean="0"/>
              <a:t>-</a:t>
            </a:r>
            <a:r>
              <a:rPr lang="en-US" sz="4000" b="1" dirty="0" smtClean="0">
                <a:solidFill>
                  <a:srgbClr val="FF0000"/>
                </a:solidFill>
              </a:rPr>
              <a:t>Prominent natural resources: iron, petroleum, and ethanol (fuel created from sugar cane)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-Major producer of hydroelectricity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	</a:t>
            </a:r>
            <a:r>
              <a:rPr lang="en-US" sz="4000" b="1" dirty="0" smtClean="0">
                <a:solidFill>
                  <a:srgbClr val="FF0000"/>
                </a:solidFill>
              </a:rPr>
              <a:t>-Powered by over 1,000 	rivers (including the 	Amazon)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187036"/>
            <a:ext cx="9692640" cy="1119822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Culture of Brazil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306858"/>
            <a:ext cx="8595360" cy="53641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/>
              <a:t>-</a:t>
            </a:r>
            <a:r>
              <a:rPr lang="en-US" sz="4400" b="1" dirty="0">
                <a:solidFill>
                  <a:srgbClr val="FF0000"/>
                </a:solidFill>
              </a:rPr>
              <a:t>When colonists arrived in early 1500s, native people in Brazil numbered between 1 million to 5 million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</a:rPr>
              <a:t>	</a:t>
            </a:r>
            <a:r>
              <a:rPr lang="en-US" sz="4400" b="1" dirty="0" smtClean="0">
                <a:solidFill>
                  <a:srgbClr val="FF0000"/>
                </a:solidFill>
              </a:rPr>
              <a:t>-Today, only about 	200,000 remain in the 	depths of the Amazon 	rainforest</a:t>
            </a:r>
          </a:p>
        </p:txBody>
      </p:sp>
    </p:spTree>
    <p:extLst>
      <p:ext uri="{BB962C8B-B14F-4D97-AF65-F5344CB8AC3E}">
        <p14:creationId xmlns:p14="http://schemas.microsoft.com/office/powerpoint/2010/main" val="229107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103909"/>
            <a:ext cx="9692640" cy="1067867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Culture of Brazil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257300"/>
            <a:ext cx="8595360" cy="53928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 b="1" dirty="0" smtClean="0"/>
              <a:t>-</a:t>
            </a:r>
            <a:r>
              <a:rPr lang="en-US" sz="3100" b="1" dirty="0">
                <a:solidFill>
                  <a:srgbClr val="FF0000"/>
                </a:solidFill>
              </a:rPr>
              <a:t>Large numbers of immigrants from Germany, Italy, and Spain </a:t>
            </a:r>
            <a:r>
              <a:rPr lang="en-US" sz="3100" b="1" dirty="0" smtClean="0">
                <a:solidFill>
                  <a:srgbClr val="FF0000"/>
                </a:solidFill>
              </a:rPr>
              <a:t>live in Brazil</a:t>
            </a:r>
            <a:endParaRPr lang="en-US" sz="31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100" b="1" dirty="0">
                <a:solidFill>
                  <a:srgbClr val="FF0000"/>
                </a:solidFill>
              </a:rPr>
              <a:t>	-Brazil </a:t>
            </a:r>
            <a:r>
              <a:rPr lang="en-US" sz="3100" b="1" dirty="0" smtClean="0">
                <a:solidFill>
                  <a:srgbClr val="FF0000"/>
                </a:solidFill>
              </a:rPr>
              <a:t>has </a:t>
            </a:r>
            <a:r>
              <a:rPr lang="en-US" sz="3100" b="1" dirty="0">
                <a:solidFill>
                  <a:srgbClr val="FF0000"/>
                </a:solidFill>
              </a:rPr>
              <a:t>the largest population </a:t>
            </a:r>
            <a:r>
              <a:rPr lang="en-US" sz="3100" b="1" dirty="0" smtClean="0">
                <a:solidFill>
                  <a:srgbClr val="FF0000"/>
                </a:solidFill>
              </a:rPr>
              <a:t>	of </a:t>
            </a:r>
            <a:r>
              <a:rPr lang="en-US" sz="3100" b="1" dirty="0">
                <a:solidFill>
                  <a:srgbClr val="FF0000"/>
                </a:solidFill>
              </a:rPr>
              <a:t>Japanese people outside of </a:t>
            </a:r>
            <a:r>
              <a:rPr lang="en-US" sz="3100" b="1" dirty="0" smtClean="0">
                <a:solidFill>
                  <a:srgbClr val="FF0000"/>
                </a:solidFill>
              </a:rPr>
              <a:t>	Japan</a:t>
            </a:r>
            <a:endParaRPr lang="en-US" sz="31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100" b="1" dirty="0" smtClean="0">
                <a:solidFill>
                  <a:srgbClr val="FF0000"/>
                </a:solidFill>
              </a:rPr>
              <a:t>-Portuguese colonists brought the Portuguese language as well as Catholicism</a:t>
            </a:r>
          </a:p>
          <a:p>
            <a:pPr marL="0" indent="0">
              <a:buNone/>
            </a:pPr>
            <a:r>
              <a:rPr lang="en-US" sz="3100" b="1" dirty="0">
                <a:solidFill>
                  <a:srgbClr val="FF0000"/>
                </a:solidFill>
              </a:rPr>
              <a:t>	</a:t>
            </a:r>
            <a:r>
              <a:rPr lang="en-US" sz="3100" b="1" dirty="0" smtClean="0">
                <a:solidFill>
                  <a:srgbClr val="FF0000"/>
                </a:solidFill>
              </a:rPr>
              <a:t>-Brazil has the largest Catholic 	population in the world</a:t>
            </a:r>
            <a:endParaRPr lang="en-US" sz="3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0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93517"/>
            <a:ext cx="9692640" cy="1088649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Culture of Brazil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288474"/>
            <a:ext cx="8595360" cy="52058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-</a:t>
            </a:r>
            <a:r>
              <a:rPr lang="en-US" sz="3600" b="1" u="sng" dirty="0" smtClean="0">
                <a:solidFill>
                  <a:srgbClr val="FF0000"/>
                </a:solidFill>
              </a:rPr>
              <a:t>Carnival</a:t>
            </a:r>
            <a:r>
              <a:rPr lang="en-US" sz="3600" b="1" dirty="0" smtClean="0">
                <a:solidFill>
                  <a:srgbClr val="FF0000"/>
                </a:solidFill>
              </a:rPr>
              <a:t>: an important feast day in Brazil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	</a:t>
            </a:r>
            <a:r>
              <a:rPr lang="en-US" sz="3600" b="1" dirty="0" smtClean="0">
                <a:solidFill>
                  <a:srgbClr val="FF0000"/>
                </a:solidFill>
              </a:rPr>
              <a:t>-Held from the Friday to 	Tuesday before Ash 	Wednesday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-</a:t>
            </a:r>
            <a:r>
              <a:rPr lang="en-US" sz="3600" b="1" u="sng" dirty="0">
                <a:solidFill>
                  <a:srgbClr val="FF0000"/>
                </a:solidFill>
              </a:rPr>
              <a:t>s</a:t>
            </a:r>
            <a:r>
              <a:rPr lang="en-US" sz="3600" b="1" u="sng" dirty="0" smtClean="0">
                <a:solidFill>
                  <a:srgbClr val="FF0000"/>
                </a:solidFill>
              </a:rPr>
              <a:t>amba</a:t>
            </a:r>
            <a:r>
              <a:rPr lang="en-US" sz="3600" b="1" dirty="0" smtClean="0">
                <a:solidFill>
                  <a:srgbClr val="FF0000"/>
                </a:solidFill>
              </a:rPr>
              <a:t>: a Brazilian dance with African influences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	</a:t>
            </a:r>
            <a:r>
              <a:rPr lang="en-US" sz="3600" b="1" dirty="0" smtClean="0">
                <a:solidFill>
                  <a:srgbClr val="FF0000"/>
                </a:solidFill>
              </a:rPr>
              <a:t>-Main dance that is featured 	during carnival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007" y="258969"/>
            <a:ext cx="9665170" cy="641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4816</TotalTime>
  <Words>171</Words>
  <Application>Microsoft Office PowerPoint</Application>
  <PresentationFormat>Widescreen</PresentationFormat>
  <Paragraphs>33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Century Schoolbook</vt:lpstr>
      <vt:lpstr>Wingdings 2</vt:lpstr>
      <vt:lpstr>View</vt:lpstr>
      <vt:lpstr>Brazil</vt:lpstr>
      <vt:lpstr>History of Brazil</vt:lpstr>
      <vt:lpstr>History of Brazil</vt:lpstr>
      <vt:lpstr>History of Brazil</vt:lpstr>
      <vt:lpstr>Economy of Brazil</vt:lpstr>
      <vt:lpstr>Culture of Brazil</vt:lpstr>
      <vt:lpstr>Culture of Brazil</vt:lpstr>
      <vt:lpstr>Culture of Brazil</vt:lpstr>
      <vt:lpstr>PowerPoint Presentation</vt:lpstr>
      <vt:lpstr>PowerPoint Presentation</vt:lpstr>
      <vt:lpstr>Culture of Brazil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Brazil</dc:title>
  <dc:creator>Mary Westney Allen</dc:creator>
  <cp:lastModifiedBy>Dees, Cory</cp:lastModifiedBy>
  <cp:revision>20</cp:revision>
  <dcterms:created xsi:type="dcterms:W3CDTF">2014-10-14T22:45:01Z</dcterms:created>
  <dcterms:modified xsi:type="dcterms:W3CDTF">2016-09-29T12:30:42Z</dcterms:modified>
</cp:coreProperties>
</file>